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601200" cy="12801600" type="A3"/>
  <p:notesSz cx="6858000" cy="9144000"/>
  <p:defaultTextStyle>
    <a:defPPr>
      <a:defRPr lang="tr-TR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2592" y="-108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20090" y="3976796"/>
            <a:ext cx="8161020" cy="2744046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960870" y="512660"/>
            <a:ext cx="2160270" cy="10922846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80060" y="512660"/>
            <a:ext cx="6320790" cy="10922846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58429" y="5425866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80060" y="2987042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880610" y="2987042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12.12.2018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80061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80061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877278" y="2865544"/>
            <a:ext cx="4243863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877278" y="4059766"/>
            <a:ext cx="4243863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12.12.2018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12.12.2018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12.12.2018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80061" y="509694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753803" y="509695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80061" y="2678855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12.12.2018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81902" y="8961121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881902" y="1143846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881902" y="10019032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12.12.2018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80060" y="2987042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80060" y="11865188"/>
            <a:ext cx="2240280" cy="6815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12.12.2018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280410" y="11865188"/>
            <a:ext cx="3040380" cy="6815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880860" y="11865188"/>
            <a:ext cx="2240280" cy="681566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Resim" descr="Aİ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127435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ARANIYOR!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601200" cy="12783727"/>
          </a:xfrm>
        </p:spPr>
      </p:pic>
      <p:pic>
        <p:nvPicPr>
          <p:cNvPr id="5" name="4 Resim" descr="PROFESÖ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832" y="5186354"/>
            <a:ext cx="5214974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GİZLİLİK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601200" cy="12801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messaag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601200" cy="1280423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paylaşm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601201" cy="12801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PEDAFOLİ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601200" cy="1278372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A3 Kağıt (297x420 mm)</PresentationFormat>
  <Paragraphs>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7" baseType="lpstr">
      <vt:lpstr>Ofis Teması</vt:lpstr>
      <vt:lpstr>Slayt 1</vt:lpstr>
      <vt:lpstr>Slayt 2</vt:lpstr>
      <vt:lpstr>Slayt 3</vt:lpstr>
      <vt:lpstr>Slayt 4</vt:lpstr>
      <vt:lpstr>Slayt 5</vt:lpstr>
      <vt:lpstr>Slayt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Ahmet</dc:creator>
  <cp:lastModifiedBy>Ahmet</cp:lastModifiedBy>
  <cp:revision>1</cp:revision>
  <dcterms:created xsi:type="dcterms:W3CDTF">2018-12-12T08:36:57Z</dcterms:created>
  <dcterms:modified xsi:type="dcterms:W3CDTF">2018-12-12T08:42:09Z</dcterms:modified>
</cp:coreProperties>
</file>